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7" r:id="rId8"/>
    <p:sldId id="261" r:id="rId9"/>
    <p:sldId id="266" r:id="rId10"/>
    <p:sldId id="262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A992865-30A0-4C6C-9200-8125EFE32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07042-62B4-4EFA-AFB0-BE6239E3A6B7}" type="datetimeFigureOut">
              <a:rPr lang="en-US" smtClean="0"/>
              <a:t>05-Sep-22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7273A-2F64-4A48-8FBB-25A17BD14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48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8" name="Picture 41" descr="uet monogra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815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6400800"/>
            <a:ext cx="3581400" cy="3048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4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E1BA29-FF4F-4577-B893-C721115DE2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401C8-C76D-4B81-BF3C-74459691DE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3B9A-4951-4EA2-B7B4-9326E9EF1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400800"/>
            <a:ext cx="2590800" cy="304800"/>
          </a:xfrm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 sz="20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2C590-7058-4690-ACB8-A2470DB71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18C-4537-4C7F-BEF1-1F4618203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54A7-7AB9-458B-95D7-0873003F0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B5C2E-2084-49CE-8F9E-936489D17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268E4-9AAE-4CBB-AA8D-115075BB42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124E0-349D-44E0-9DF4-83685E890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Mid Presentation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181D0-3807-472B-B8AC-88E4C3D918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3622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 b="1" i="1" smtClean="0">
                <a:solidFill>
                  <a:srgbClr val="0033CC"/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E1DCB6-EEC5-469F-8FEB-4230846B3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3" name="Picture 40" descr="uet monogra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143000"/>
            <a:ext cx="7467600" cy="1057275"/>
          </a:xfrm>
        </p:spPr>
        <p:txBody>
          <a:bodyPr/>
          <a:lstStyle/>
          <a:p>
            <a:pPr algn="l" eaLnBrk="1" hangingPunct="1"/>
            <a:r>
              <a:rPr lang="en-US" sz="2800" dirty="0" smtClean="0"/>
              <a:t>Thesis Mid Presentation</a:t>
            </a:r>
            <a:br>
              <a:rPr lang="en-US" sz="2800" dirty="0" smtClean="0"/>
            </a:br>
            <a:r>
              <a:rPr lang="en-US" sz="2800" dirty="0" smtClean="0"/>
              <a:t>                    --- Instructions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895600"/>
            <a:ext cx="6858000" cy="3276600"/>
          </a:xfrm>
        </p:spPr>
        <p:txBody>
          <a:bodyPr/>
          <a:lstStyle/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No of Slides is restricted to </a:t>
            </a:r>
            <a:r>
              <a:rPr lang="en-US" sz="2400" b="1" dirty="0" smtClean="0"/>
              <a:t>15</a:t>
            </a:r>
            <a:r>
              <a:rPr lang="en-US" sz="2400" dirty="0" smtClean="0"/>
              <a:t>. 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Presentation time is restricted to </a:t>
            </a:r>
            <a:r>
              <a:rPr lang="en-US" sz="2400" b="1" dirty="0" smtClean="0"/>
              <a:t>10</a:t>
            </a:r>
            <a:r>
              <a:rPr lang="en-US" sz="2400" dirty="0" smtClean="0"/>
              <a:t> minutes.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Slide design other than </a:t>
            </a:r>
            <a:r>
              <a:rPr lang="en-US" sz="2400" b="1" dirty="0" smtClean="0"/>
              <a:t>this</a:t>
            </a:r>
            <a:r>
              <a:rPr lang="en-US" sz="2400" dirty="0" smtClean="0"/>
              <a:t> is not allowed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Use the same headings as described in this presentation. However, you may use your own sub-headings, if necessary.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References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1295399"/>
            <a:ext cx="6781800" cy="1304925"/>
          </a:xfrm>
        </p:spPr>
        <p:txBody>
          <a:bodyPr/>
          <a:lstStyle/>
          <a:p>
            <a:pPr algn="ctr"/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Thank you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762000"/>
            <a:ext cx="6781800" cy="1219200"/>
          </a:xfrm>
        </p:spPr>
        <p:txBody>
          <a:bodyPr/>
          <a:lstStyle/>
          <a:p>
            <a:pPr algn="l"/>
            <a:r>
              <a:rPr lang="en-US" dirty="0" smtClean="0"/>
              <a:t>Thesis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9588"/>
            <a:ext cx="6640513" cy="3351212"/>
          </a:xfrm>
        </p:spPr>
        <p:txBody>
          <a:bodyPr/>
          <a:lstStyle/>
          <a:p>
            <a:pPr algn="l" eaLnBrk="1" hangingPunct="1"/>
            <a:r>
              <a:rPr lang="en-US" dirty="0" smtClean="0"/>
              <a:t>Student Name</a:t>
            </a:r>
          </a:p>
          <a:p>
            <a:pPr algn="l" eaLnBrk="1" hangingPunct="1"/>
            <a:r>
              <a:rPr lang="en-US" dirty="0" smtClean="0"/>
              <a:t>Registration No.</a:t>
            </a:r>
          </a:p>
          <a:p>
            <a:pPr algn="l" eaLnBrk="1" hangingPunct="1"/>
            <a:r>
              <a:rPr lang="en-US" dirty="0" smtClean="0"/>
              <a:t>Supervisor Name</a:t>
            </a:r>
          </a:p>
          <a:p>
            <a:pPr algn="l"/>
            <a:endParaRPr lang="en-US" dirty="0" smtClean="0"/>
          </a:p>
          <a:p>
            <a:pPr algn="l"/>
            <a:r>
              <a:rPr lang="en-US" sz="2000" dirty="0">
                <a:solidFill>
                  <a:srgbClr val="C00000"/>
                </a:solidFill>
              </a:rPr>
              <a:t>Proposal Approved Date:</a:t>
            </a:r>
            <a:r>
              <a:rPr lang="en-US" sz="2000" dirty="0"/>
              <a:t> </a:t>
            </a:r>
            <a:r>
              <a:rPr lang="en-US" sz="2000" dirty="0" smtClean="0"/>
              <a:t>DD-MM-YYYY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Problem Statement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Aims &amp; Objectives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C00000"/>
                </a:solidFill>
              </a:rPr>
              <a:t>1 slide </a:t>
            </a:r>
            <a:r>
              <a:rPr lang="en-US" dirty="0" smtClean="0">
                <a:solidFill>
                  <a:srgbClr val="C00000"/>
                </a:solidFill>
              </a:rPr>
              <a:t>maximum (Must be same </a:t>
            </a:r>
            <a:r>
              <a:rPr lang="en-US" smtClean="0">
                <a:solidFill>
                  <a:srgbClr val="C00000"/>
                </a:solidFill>
              </a:rPr>
              <a:t>as approved)</a:t>
            </a:r>
            <a:endParaRPr lang="en-US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en-US" b="1" dirty="0" smtClean="0"/>
              <a:t>Aim</a:t>
            </a:r>
          </a:p>
          <a:p>
            <a:pPr marL="342900" lvl="2" indent="-342900" eaLnBrk="1" hangingPunct="1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b="1" dirty="0"/>
              <a:t>To ---------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Objectives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Literature Review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2 slides maximum</a:t>
            </a:r>
          </a:p>
          <a:p>
            <a:pPr eaLnBrk="1" hangingPunct="1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Show reference slide first </a:t>
            </a:r>
          </a:p>
          <a:p>
            <a:pPr marL="0" indent="0" eaLnBrk="1" hangingPunct="1">
              <a:buNone/>
            </a:pPr>
            <a:r>
              <a:rPr lang="en-US" dirty="0" smtClean="0"/>
              <a:t>Slide 1: Challenges &amp; avenue selected as 		     mentioned in proposal    </a:t>
            </a:r>
          </a:p>
          <a:p>
            <a:pPr marL="0" indent="0" eaLnBrk="1" hangingPunct="1">
              <a:buNone/>
            </a:pPr>
            <a:r>
              <a:rPr lang="en-US" dirty="0" smtClean="0"/>
              <a:t>Slide 2: a) Cutting edge papers for research</a:t>
            </a:r>
          </a:p>
          <a:p>
            <a:pPr marL="0" indent="0" eaLnBrk="1" hangingPunct="1">
              <a:buNone/>
            </a:pPr>
            <a:r>
              <a:rPr lang="en-US" dirty="0" smtClean="0"/>
              <a:t>	     b) Base Paper for Research	</a:t>
            </a:r>
          </a:p>
          <a:p>
            <a:pPr marL="0" indent="0" eaLnBrk="1" hangingPunct="1">
              <a:buNone/>
            </a:pPr>
            <a:r>
              <a:rPr lang="en-US" dirty="0" smtClean="0"/>
              <a:t> 	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Methodology of Research	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6 slides maximum</a:t>
            </a:r>
          </a:p>
          <a:p>
            <a:pPr eaLnBrk="1" hangingPunct="1">
              <a:buNone/>
            </a:pPr>
            <a:r>
              <a:rPr lang="en-US" dirty="0" smtClean="0"/>
              <a:t>Slide 1: Design 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2: Simulation or computer    			     implementation or Experimental Setup</a:t>
            </a:r>
          </a:p>
          <a:p>
            <a:pPr eaLnBrk="1" hangingPunct="1">
              <a:buNone/>
            </a:pPr>
            <a:r>
              <a:rPr lang="en-US" dirty="0" smtClean="0"/>
              <a:t>Slide 3 &amp; 4: Method of Analysis</a:t>
            </a:r>
          </a:p>
          <a:p>
            <a:pPr eaLnBrk="1" hangingPunct="1">
              <a:buNone/>
            </a:pPr>
            <a:r>
              <a:rPr lang="en-US" dirty="0" smtClean="0"/>
              <a:t>Slide 5: Expected Results</a:t>
            </a:r>
          </a:p>
          <a:p>
            <a:pPr eaLnBrk="1" hangingPunct="1">
              <a:buNone/>
            </a:pPr>
            <a:r>
              <a:rPr lang="en-US" dirty="0" smtClean="0"/>
              <a:t>Slide 6: Comparison of results.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Results Obtained So Far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2 slides maximum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7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98438"/>
            <a:ext cx="7620000" cy="1477962"/>
          </a:xfrm>
        </p:spPr>
        <p:txBody>
          <a:bodyPr/>
          <a:lstStyle/>
          <a:p>
            <a:pPr marL="742950" indent="-742950" eaLnBrk="1" hangingPunct="1"/>
            <a:r>
              <a:rPr lang="en-US" dirty="0" smtClean="0"/>
              <a:t>Work Completed </a:t>
            </a:r>
            <a:r>
              <a:rPr lang="en-US" dirty="0" smtClean="0">
                <a:solidFill>
                  <a:srgbClr val="C00000"/>
                </a:solidFill>
              </a:rPr>
              <a:t>Vs</a:t>
            </a:r>
            <a:r>
              <a:rPr lang="en-US" dirty="0" smtClean="0"/>
              <a:t> Work Remaining </a:t>
            </a:r>
            <a:r>
              <a:rPr lang="en-US" sz="2400" dirty="0" smtClean="0"/>
              <a:t>(w.r.t. Aims and Objectives)</a:t>
            </a:r>
            <a:endParaRPr lang="en-US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7999"/>
            <a:ext cx="8229600" cy="30829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Mid Presentation</a:t>
            </a:r>
            <a:endParaRPr lang="en-US" alt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Utilization of Research Results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45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116</TotalTime>
  <Words>186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Network</vt:lpstr>
      <vt:lpstr>Thesis Mid Presentation                     --- Instructions</vt:lpstr>
      <vt:lpstr>Thesis Title</vt:lpstr>
      <vt:lpstr>Problem Statement</vt:lpstr>
      <vt:lpstr>Aims &amp; Objectives</vt:lpstr>
      <vt:lpstr>Literature Review</vt:lpstr>
      <vt:lpstr>Methodology of Research </vt:lpstr>
      <vt:lpstr>Results Obtained So Far</vt:lpstr>
      <vt:lpstr>Work Completed Vs Work Remaining (w.r.t. Aims and Objectives)</vt:lpstr>
      <vt:lpstr>Utilization of Research Results</vt:lpstr>
      <vt:lpstr>References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Tahir Nadeem</dc:creator>
  <cp:lastModifiedBy>Obaidullah</cp:lastModifiedBy>
  <cp:revision>46</cp:revision>
  <cp:lastPrinted>1601-01-01T00:00:00Z</cp:lastPrinted>
  <dcterms:created xsi:type="dcterms:W3CDTF">1601-01-01T00:00:00Z</dcterms:created>
  <dcterms:modified xsi:type="dcterms:W3CDTF">2022-09-05T07:03:39Z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